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10239-D4DF-4008-98E1-475FBDCABAAA}" type="datetimeFigureOut">
              <a:rPr lang="en-US" smtClean="0"/>
              <a:t>4/6/2011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BD8CF-6DEC-4E72-94DE-F306C7DAC8F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4LPPTsl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Sedgwick County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aguilian</dc:creator>
  <cp:lastModifiedBy>aguilian</cp:lastModifiedBy>
  <cp:revision>1</cp:revision>
  <dcterms:created xsi:type="dcterms:W3CDTF">2011-04-06T18:49:51Z</dcterms:created>
  <dcterms:modified xsi:type="dcterms:W3CDTF">2011-04-06T18:50:57Z</dcterms:modified>
</cp:coreProperties>
</file>